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96" r:id="rId4"/>
    <p:sldId id="297" r:id="rId5"/>
    <p:sldId id="298" r:id="rId6"/>
    <p:sldId id="299" r:id="rId7"/>
    <p:sldId id="288" r:id="rId8"/>
    <p:sldId id="295" r:id="rId9"/>
    <p:sldId id="289" r:id="rId10"/>
    <p:sldId id="294" r:id="rId11"/>
    <p:sldId id="275" r:id="rId12"/>
    <p:sldId id="27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ona Skořepová" initials="IS" lastIdx="3" clrIdx="0">
    <p:extLst>
      <p:ext uri="{19B8F6BF-5375-455C-9EA6-DF929625EA0E}">
        <p15:presenceInfo xmlns:p15="http://schemas.microsoft.com/office/powerpoint/2012/main" userId="S-1-5-21-3720202971-1319239701-1979050263-11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6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6044-960D-4D23-BA1D-7F2429B86BD7}" type="datetimeFigureOut">
              <a:rPr lang="cs-CZ" smtClean="0"/>
              <a:pPr/>
              <a:t>24.03.2021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259F869-CC0C-44B1-9841-71B2D302CEC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6044-960D-4D23-BA1D-7F2429B86BD7}" type="datetimeFigureOut">
              <a:rPr lang="cs-CZ" smtClean="0"/>
              <a:pPr/>
              <a:t>24.03.2021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F869-CC0C-44B1-9841-71B2D302CEC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6044-960D-4D23-BA1D-7F2429B86BD7}" type="datetimeFigureOut">
              <a:rPr lang="cs-CZ" smtClean="0"/>
              <a:pPr/>
              <a:t>24.03.2021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F869-CC0C-44B1-9841-71B2D302CEC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6044-960D-4D23-BA1D-7F2429B86BD7}" type="datetimeFigureOut">
              <a:rPr lang="cs-CZ" smtClean="0"/>
              <a:pPr/>
              <a:t>24.03.2021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259F869-CC0C-44B1-9841-71B2D302CEC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6044-960D-4D23-BA1D-7F2429B86BD7}" type="datetimeFigureOut">
              <a:rPr lang="cs-CZ" smtClean="0"/>
              <a:pPr/>
              <a:t>24.03.2021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F869-CC0C-44B1-9841-71B2D302CE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6044-960D-4D23-BA1D-7F2429B86BD7}" type="datetimeFigureOut">
              <a:rPr lang="cs-CZ" smtClean="0"/>
              <a:pPr/>
              <a:t>24.03.2021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F869-CC0C-44B1-9841-71B2D302CEC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6044-960D-4D23-BA1D-7F2429B86BD7}" type="datetimeFigureOut">
              <a:rPr lang="cs-CZ" smtClean="0"/>
              <a:pPr/>
              <a:t>24.03.2021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259F869-CC0C-44B1-9841-71B2D302CE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6044-960D-4D23-BA1D-7F2429B86BD7}" type="datetimeFigureOut">
              <a:rPr lang="cs-CZ" smtClean="0"/>
              <a:pPr/>
              <a:t>24.03.2021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F869-CC0C-44B1-9841-71B2D302CEC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6044-960D-4D23-BA1D-7F2429B86BD7}" type="datetimeFigureOut">
              <a:rPr lang="cs-CZ" smtClean="0"/>
              <a:pPr/>
              <a:t>24.03.2021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F869-CC0C-44B1-9841-71B2D302CEC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6044-960D-4D23-BA1D-7F2429B86BD7}" type="datetimeFigureOut">
              <a:rPr lang="cs-CZ" smtClean="0"/>
              <a:pPr/>
              <a:t>24.03.2021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F869-CC0C-44B1-9841-71B2D302CEC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6044-960D-4D23-BA1D-7F2429B86BD7}" type="datetimeFigureOut">
              <a:rPr lang="cs-CZ" smtClean="0"/>
              <a:pPr/>
              <a:t>24.03.2021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F869-CC0C-44B1-9841-71B2D302CE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B796044-960D-4D23-BA1D-7F2429B86BD7}" type="datetimeFigureOut">
              <a:rPr lang="cs-CZ" smtClean="0"/>
              <a:pPr/>
              <a:t>24.03.2021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259F869-CC0C-44B1-9841-71B2D302CE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//upload.wikimedia.org/wikipedia/commons/7/72/Argyroneta_Aquatica_Weibchen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.jpeg"/><Relationship Id="rId4" Type="http://schemas.openxmlformats.org/officeDocument/2006/relationships/hyperlink" Target="//upload.wikimedia.org/wikipedia/commons/6/66/Araneus_diadematus_(Gartenkreuzspinne_mit_Wespe)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//upload.wikimedia.org/wikipedia/commons/6/66/Araneus_diadematus_(Gartenkreuzspinne_mit_Wespe)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//upload.wikimedia.org/wikipedia/commons/0/04/Theraphosa_blondi_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24wsRGSNhuc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//upload.wikimedia.org/wikipedia/commons/9/93/Adult_Female_Black_Widow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vjno0YQZh_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81000" y="1916833"/>
            <a:ext cx="8458200" cy="4158954"/>
          </a:xfrm>
        </p:spPr>
        <p:txBody>
          <a:bodyPr>
            <a:normAutofit/>
          </a:bodyPr>
          <a:lstStyle/>
          <a:p>
            <a:r>
              <a:rPr lang="cs-CZ" sz="8000" dirty="0"/>
              <a:t>Pavouci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Opakování – výskyt v ČR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B8B765-81BB-49D2-9941-F54C56812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Pavouci ve světě- zápis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4451E83-5E34-4A9D-8DCC-45FFB50E9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1800" dirty="0"/>
          </a:p>
          <a:p>
            <a:r>
              <a:rPr lang="cs-CZ" sz="2000" dirty="0"/>
              <a:t>Sklípkani- </a:t>
            </a:r>
          </a:p>
          <a:p>
            <a:pPr lvl="1"/>
            <a:r>
              <a:rPr lang="cs-CZ" sz="1600" dirty="0"/>
              <a:t>největší, nejtěžší pavouci, pavučina pod zemí, hodně brv-sluch, hmat ,chuť</a:t>
            </a:r>
          </a:p>
          <a:p>
            <a:r>
              <a:rPr lang="cs-CZ" sz="1600" dirty="0"/>
              <a:t>                  J. Amerika</a:t>
            </a:r>
          </a:p>
          <a:p>
            <a:r>
              <a:rPr lang="cs-CZ" sz="2000" dirty="0"/>
              <a:t>Snovačky</a:t>
            </a:r>
          </a:p>
          <a:p>
            <a:pPr lvl="1"/>
            <a:r>
              <a:rPr lang="cs-CZ" sz="1600" dirty="0"/>
              <a:t>- černé vdovy, červené skvrny na zadečku, samečka zabijí,</a:t>
            </a:r>
          </a:p>
          <a:p>
            <a:pPr lvl="1"/>
            <a:r>
              <a:rPr lang="cs-CZ" sz="1600" dirty="0"/>
              <a:t> Amerika, Austrálie</a:t>
            </a:r>
          </a:p>
          <a:p>
            <a:pPr lvl="1"/>
            <a:endParaRPr lang="cs-CZ" sz="1600" dirty="0"/>
          </a:p>
          <a:p>
            <a:pPr lvl="1"/>
            <a:endParaRPr lang="cs-CZ" sz="1600" dirty="0"/>
          </a:p>
          <a:p>
            <a:pPr lvl="1"/>
            <a:endParaRPr lang="cs-CZ" sz="1600" dirty="0"/>
          </a:p>
          <a:p>
            <a:pPr lvl="1"/>
            <a:r>
              <a:rPr lang="cs-CZ" sz="1600" dirty="0"/>
              <a:t>DÚ – OPAKOVÁNÍ TĚLA PAVOUKŮ, BUDE KVÍZ V PONDĚLÍ.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103178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cs-CZ" sz="3200"/>
              <a:t>Zopakuj si: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Z jakých částí se skládá tělo pavouků?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Kolik párů končetin mají pavouci?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K čemu slouží snovací bradavky?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Co je kokon?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Který pavouk je na obrázku?</a:t>
            </a:r>
          </a:p>
        </p:txBody>
      </p:sp>
      <p:pic>
        <p:nvPicPr>
          <p:cNvPr id="4" name="Picture 2" descr="File:Argyroneta Aquatica Weibchen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77072"/>
            <a:ext cx="2592288" cy="1944216"/>
          </a:xfrm>
          <a:prstGeom prst="rect">
            <a:avLst/>
          </a:prstGeom>
          <a:noFill/>
        </p:spPr>
      </p:pic>
      <p:pic>
        <p:nvPicPr>
          <p:cNvPr id="5" name="Picture 2" descr="File:Araneus diadematus (Gartenkreuzspinne mit Wespe)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077072"/>
            <a:ext cx="2088232" cy="2088232"/>
          </a:xfrm>
          <a:prstGeom prst="rect">
            <a:avLst/>
          </a:prstGeom>
          <a:noFill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3645024"/>
            <a:ext cx="2028257" cy="253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1691680" y="616530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a)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572000" y="623731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308304" y="62373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Řešení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rgbClr val="FF0000"/>
                </a:solidFill>
              </a:rPr>
              <a:t>Z hlavohrudi a zadečku.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rgbClr val="FF0000"/>
                </a:solidFill>
              </a:rPr>
              <a:t>4 páry končetin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rgbClr val="FF0000"/>
                </a:solidFill>
              </a:rPr>
              <a:t>V nich se tvoří tekutina, která na vzduchu tuhne a tvoří pavučinové vlákno.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rgbClr val="FF0000"/>
                </a:solidFill>
              </a:rPr>
              <a:t>Zámotek z pavučiny, který chrání oplozená vajíčka.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rgbClr val="FF0000"/>
                </a:solidFill>
              </a:rPr>
              <a:t>a) </a:t>
            </a:r>
            <a:r>
              <a:rPr lang="cs-CZ" dirty="0" err="1">
                <a:solidFill>
                  <a:srgbClr val="FF0000"/>
                </a:solidFill>
              </a:rPr>
              <a:t>vodouch</a:t>
            </a:r>
            <a:r>
              <a:rPr lang="cs-CZ" dirty="0">
                <a:solidFill>
                  <a:srgbClr val="FF0000"/>
                </a:solidFill>
              </a:rPr>
              <a:t> stříbřitý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b) křižák obecný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c) běžník kopretinový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Křižáci</a:t>
            </a:r>
          </a:p>
        </p:txBody>
      </p:sp>
      <p:pic>
        <p:nvPicPr>
          <p:cNvPr id="18434" name="Picture 2" descr="File:Araneus diadematus (Gartenkreuzspinne mit Wespe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376" y="1576264"/>
            <a:ext cx="4824536" cy="4824536"/>
          </a:xfrm>
          <a:prstGeom prst="rect">
            <a:avLst/>
          </a:prstGeom>
          <a:noFill/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F49AFC7-ED62-4410-9C90-8E7F67E22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0409" y="1365068"/>
            <a:ext cx="3310415" cy="50357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987508-9AEE-4C7C-BEDF-328E77DB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96240"/>
            <a:ext cx="8686800" cy="838200"/>
          </a:xfrm>
        </p:spPr>
        <p:txBody>
          <a:bodyPr/>
          <a:lstStyle/>
          <a:p>
            <a:r>
              <a:rPr lang="cs-CZ" dirty="0"/>
              <a:t>pokoutníci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E9441C18-C128-44AA-B567-1AAED5692C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484784"/>
            <a:ext cx="3819350" cy="452596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6237952-1DD3-48E6-817E-5F6359E33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092" y="2420888"/>
            <a:ext cx="4144200" cy="330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24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B8CE8B-CF85-486D-AAE1-79E614706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37D6ADA-7624-495F-B95E-6AD59EF85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049" y="1914012"/>
            <a:ext cx="4035902" cy="3029975"/>
          </a:xfrm>
          <a:prstGeom prst="rect">
            <a:avLst/>
          </a:prstGeom>
        </p:spPr>
      </p:pic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E83D0237-BE36-4DE4-AFEA-444F31009C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1365"/>
          <a:stretch/>
        </p:blipFill>
        <p:spPr>
          <a:xfrm>
            <a:off x="2989641" y="845676"/>
            <a:ext cx="6154359" cy="5875797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4475110-DD65-4A51-9F11-0DD91FF9E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9" y="0"/>
            <a:ext cx="4113624" cy="512668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17620AA-6845-4CB9-8B43-1BCC1AD2C1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3507" y="136526"/>
            <a:ext cx="3933429" cy="273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00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297FB6-1224-4DC0-936D-D6EB280C1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874C69F-80C0-4221-BC16-036BD3B73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441" y="2569223"/>
            <a:ext cx="6541575" cy="4237087"/>
          </a:xfrm>
          <a:prstGeom prst="rect">
            <a:avLst/>
          </a:prstGeom>
        </p:spPr>
      </p:pic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731CB438-B924-47E8-93A0-A8D808C201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9384" y="255766"/>
            <a:ext cx="4621169" cy="33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73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E5FF03-6189-4B5A-9752-50A854EEA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2132857"/>
            <a:ext cx="8458200" cy="3942930"/>
          </a:xfrm>
        </p:spPr>
        <p:txBody>
          <a:bodyPr/>
          <a:lstStyle/>
          <a:p>
            <a:r>
              <a:rPr lang="cs-CZ" dirty="0"/>
              <a:t>Pavouci ve světě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1ECC1D6-1B33-4966-8A52-BCA5CAB11F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4642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Sklípkan největší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největší a nejtěžší pavouk na světě</a:t>
            </a:r>
          </a:p>
          <a:p>
            <a:r>
              <a:rPr lang="cs-CZ" dirty="0"/>
              <a:t>délka 120 mm, hmotnost 250 g, 30 let samice,4- 5 let samec (10% dospělost)</a:t>
            </a:r>
          </a:p>
          <a:p>
            <a:r>
              <a:rPr lang="cs-CZ" dirty="0"/>
              <a:t>jed není příliš účinný pro teplokrevné živočichy vážící více než 0,5 kg</a:t>
            </a:r>
            <a:br>
              <a:rPr lang="cs-CZ" dirty="0"/>
            </a:br>
            <a:endParaRPr lang="cs-CZ" dirty="0"/>
          </a:p>
        </p:txBody>
      </p:sp>
      <p:pic>
        <p:nvPicPr>
          <p:cNvPr id="4" name="Picture 2" descr="File:Theraphosa blondi 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789040"/>
            <a:ext cx="3707904" cy="2780928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508434" y="450416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hlinkClick r:id="rId4"/>
              </a:rPr>
              <a:t>https://www.youtube.com/watch?v=24wsRGSNhuc</a:t>
            </a:r>
            <a:r>
              <a:rPr lang="cs-CZ" dirty="0"/>
              <a:t>    (1:44. 3:00, 26:00, 36:50)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CFEA2D-E036-490B-A29D-7832CAA29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SKLÍPKÁNEK – TŘI DRUHY V ČR, 2 CM, V NOŘE  			CELÝ ŽIVOT, KOŘIST NA OKRAJI   			NORY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0A53A125-8A4C-42B6-9F46-FE990206A7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736" y="1772816"/>
            <a:ext cx="4470797" cy="429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14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Snovačka jedovatá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známá pod názvem černá vdova</a:t>
            </a:r>
          </a:p>
          <a:p>
            <a:r>
              <a:rPr lang="cs-CZ" dirty="0"/>
              <a:t>velmi jedovatý pavouk  v Austrálii, Severní a Střední Americe</a:t>
            </a:r>
          </a:p>
        </p:txBody>
      </p:sp>
      <p:pic>
        <p:nvPicPr>
          <p:cNvPr id="4" name="Picture 2" descr="File:Adult Female Black Wido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780928"/>
            <a:ext cx="4968552" cy="3726414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467544" y="3105835"/>
            <a:ext cx="2808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4"/>
              </a:rPr>
              <a:t>https://www.youtube.com/watch?v=vjno0YQZh_w</a:t>
            </a:r>
            <a:endParaRPr lang="cs-CZ" dirty="0"/>
          </a:p>
          <a:p>
            <a:r>
              <a:rPr lang="cs-CZ" dirty="0"/>
              <a:t>(10:15)</a:t>
            </a:r>
          </a:p>
        </p:txBody>
      </p:sp>
      <p:sp>
        <p:nvSpPr>
          <p:cNvPr id="6" name="Obdélník 5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https://www.youtube.com/watch?v=vjno0YQZh_w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648</TotalTime>
  <Words>288</Words>
  <Application>Microsoft Office PowerPoint</Application>
  <PresentationFormat>Předvádění na obrazovce (4:3)</PresentationFormat>
  <Paragraphs>45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Franklin Gothic Book</vt:lpstr>
      <vt:lpstr>Franklin Gothic Medium</vt:lpstr>
      <vt:lpstr>Wingdings 2</vt:lpstr>
      <vt:lpstr>Cesta</vt:lpstr>
      <vt:lpstr>Pavouci</vt:lpstr>
      <vt:lpstr>Křižáci</vt:lpstr>
      <vt:lpstr>pokoutníci</vt:lpstr>
      <vt:lpstr>Prezentace aplikace PowerPoint</vt:lpstr>
      <vt:lpstr>Prezentace aplikace PowerPoint</vt:lpstr>
      <vt:lpstr>Pavouci ve světě</vt:lpstr>
      <vt:lpstr>Sklípkan největší</vt:lpstr>
      <vt:lpstr>SKLÍPKÁNEK – TŘI DRUHY V ČR, 2 CM, V NOŘE     CELÝ ŽIVOT, KOŘIST NA OKRAJI      NORY</vt:lpstr>
      <vt:lpstr>Snovačka jedovatá</vt:lpstr>
      <vt:lpstr>Pavouci ve světě- zápis</vt:lpstr>
      <vt:lpstr>Zopakuj si:</vt:lpstr>
      <vt:lpstr>Řešení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Pavouci</dc:title>
  <dc:creator>user</dc:creator>
  <cp:lastModifiedBy>Dagmar Hegrová</cp:lastModifiedBy>
  <cp:revision>76</cp:revision>
  <dcterms:created xsi:type="dcterms:W3CDTF">2014-02-16T19:56:31Z</dcterms:created>
  <dcterms:modified xsi:type="dcterms:W3CDTF">2021-03-24T06:26:58Z</dcterms:modified>
</cp:coreProperties>
</file>